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312" r:id="rId4"/>
    <p:sldId id="307" r:id="rId5"/>
    <p:sldId id="309" r:id="rId6"/>
    <p:sldId id="299" r:id="rId7"/>
    <p:sldId id="304" r:id="rId8"/>
    <p:sldId id="305" r:id="rId9"/>
    <p:sldId id="301" r:id="rId10"/>
    <p:sldId id="306" r:id="rId11"/>
    <p:sldId id="310" r:id="rId12"/>
    <p:sldId id="311" r:id="rId13"/>
  </p:sldIdLst>
  <p:sldSz cx="12192000" cy="6858000"/>
  <p:notesSz cx="6858000" cy="9144000"/>
  <p:photoAlbum layout="1picTitle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5C13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171940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940074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02060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297616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3108438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1707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85643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095270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348921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396702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237111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51248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727344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34233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541986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225369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CA151-CA45-42F6-88CC-66B2FF64C12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413717-DAA8-43C8-B769-662C696FA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54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5604" y="422032"/>
            <a:ext cx="7394046" cy="136456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Весенние цветы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1408" y="5029198"/>
            <a:ext cx="6429642" cy="17002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11200" dirty="0" smtClean="0">
                <a:solidFill>
                  <a:srgbClr val="002060"/>
                </a:solidFill>
              </a:rPr>
              <a:t>   </a:t>
            </a:r>
            <a:endParaRPr lang="ru-RU" sz="12800" dirty="0" smtClean="0">
              <a:solidFill>
                <a:srgbClr val="002060"/>
              </a:solidFill>
            </a:endParaRPr>
          </a:p>
          <a:p>
            <a:endParaRPr lang="ru-RU" sz="1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  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	</a:t>
            </a:r>
            <a:r>
              <a:rPr lang="ru-RU" sz="2800" dirty="0" smtClean="0">
                <a:solidFill>
                  <a:srgbClr val="0070C0"/>
                </a:solidFill>
              </a:rPr>
              <a:t>				</a:t>
            </a: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владелец\Documents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0465" y="671340"/>
            <a:ext cx="3816000" cy="3816000"/>
          </a:xfrm>
          <a:prstGeom prst="rect">
            <a:avLst/>
          </a:prstGeom>
          <a:noFill/>
        </p:spPr>
      </p:pic>
      <p:pic>
        <p:nvPicPr>
          <p:cNvPr id="8" name="Picture 12" descr="https://avatars.mds.yandex.net/get-pdb/1470513/cc8e178a-0a77-4cda-a92a-c79c400ef539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76" y="2969233"/>
            <a:ext cx="6245745" cy="39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83615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890" y="1026942"/>
            <a:ext cx="37701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Родился ландыш в майский день,</a:t>
            </a:r>
          </a:p>
          <a:p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лес его хранит.</a:t>
            </a:r>
          </a:p>
          <a:p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Мне кажется, его задень –</a:t>
            </a:r>
          </a:p>
          <a:p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 тихо зазвенит,</a:t>
            </a:r>
          </a:p>
          <a:p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этот звон услышит луг,</a:t>
            </a:r>
          </a:p>
          <a:p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птицы, и цветы.</a:t>
            </a:r>
          </a:p>
          <a:p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Давай послушаем, а вдруг</a:t>
            </a:r>
          </a:p>
          <a:p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Услышим я и ты.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ландыш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3757" y="225718"/>
            <a:ext cx="3908425" cy="52117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43604" y="5725551"/>
            <a:ext cx="315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Ландыш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владелец\Documents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0695">
            <a:off x="9687715" y="307067"/>
            <a:ext cx="1944000" cy="1944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418" y="245184"/>
            <a:ext cx="2663825" cy="199866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" name="Picture 6" descr="10824999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8091" y="231117"/>
            <a:ext cx="2808287" cy="202247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4911" y="2419643"/>
            <a:ext cx="2293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Пролеска</a:t>
            </a:r>
            <a:endParaRPr lang="ru-RU" alt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4382" y="2433711"/>
            <a:ext cx="2982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Ветреница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дубравная</a:t>
            </a:r>
            <a:endParaRPr lang="ru-RU" alt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85206" y="2504049"/>
            <a:ext cx="3502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Одуванчик</a:t>
            </a:r>
            <a:endParaRPr lang="ru-RU" alt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6412" y="3235569"/>
            <a:ext cx="32074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Вот весенние цветы</a:t>
            </a:r>
          </a:p>
          <a:p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Или первоцветы.</a:t>
            </a:r>
          </a:p>
          <a:p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Их запомнить должен ты</a:t>
            </a:r>
          </a:p>
          <a:p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 весны примету.</a:t>
            </a:r>
            <a:endParaRPr lang="ru-RU" alt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2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299" y="3184965"/>
            <a:ext cx="2124000" cy="281122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" name="Picture 5" descr="2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3853" y="3214199"/>
            <a:ext cx="2124000" cy="283096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59126" y="4721662"/>
            <a:ext cx="3024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Назови их!</a:t>
            </a:r>
            <a:endParaRPr lang="ru-RU" alt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8805" y="6198984"/>
            <a:ext cx="2419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Мать-и-мачеха</a:t>
            </a:r>
            <a:endParaRPr lang="ru-RU" alt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43335" y="6198985"/>
            <a:ext cx="3123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Ландыш майский</a:t>
            </a:r>
            <a:endParaRPr lang="ru-RU" alt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2" name="Picture 6" descr="https://img3.goodfon.ru/original/2880x1800/1/f8/trava-oduvanchiki-zelenyy.jpg"/>
          <p:cNvPicPr>
            <a:picLocks noChangeAspect="1" noChangeArrowheads="1"/>
          </p:cNvPicPr>
          <p:nvPr/>
        </p:nvPicPr>
        <p:blipFill>
          <a:blip r:embed="rId6" cstate="print"/>
          <a:srcRect l="23699"/>
          <a:stretch>
            <a:fillRect/>
          </a:stretch>
        </p:blipFill>
        <p:spPr bwMode="auto">
          <a:xfrm>
            <a:off x="6956807" y="239154"/>
            <a:ext cx="2412000" cy="197573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4" name="Picture 3" descr="C:\Users\владелец\Documents\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61552">
            <a:off x="9687715" y="307067"/>
            <a:ext cx="1944000" cy="1944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4726" y="239152"/>
            <a:ext cx="5627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Берегите  первоцветы! </a:t>
            </a:r>
          </a:p>
          <a:p>
            <a:pPr algn="ctr"/>
            <a:r>
              <a:rPr lang="ru-RU" altLang="ru-RU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Пусть наша  земля всегда будет</a:t>
            </a:r>
          </a:p>
          <a:p>
            <a:pPr algn="ctr"/>
            <a:r>
              <a:rPr lang="ru-RU" altLang="ru-RU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прекрасной  и цветущей</a:t>
            </a:r>
            <a:r>
              <a:rPr lang="ru-RU" alt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alt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2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316" y="1442110"/>
            <a:ext cx="6624000" cy="49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46584" y="1772529"/>
            <a:ext cx="41359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6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 е </a:t>
            </a:r>
            <a:r>
              <a:rPr lang="ru-RU" altLang="ru-RU" sz="6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6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6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г и !</a:t>
            </a:r>
            <a:endParaRPr lang="ru-RU" altLang="ru-RU" sz="60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владелец\Documents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9165">
            <a:off x="250798" y="363337"/>
            <a:ext cx="1944000" cy="1944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7274" y="295422"/>
            <a:ext cx="7357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Лес просыпается после долгого зимнего сна. Где-то                                            </a:t>
            </a:r>
          </a:p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глубоко в земле корни уже вбирают себя влагу первой</a:t>
            </a:r>
          </a:p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оттаявшей земли. Появляются в лесу первые весенние цветы.</a:t>
            </a:r>
          </a:p>
          <a:p>
            <a:endParaRPr lang="ru-RU" alt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avatars.mds.yandex.net/get-pdb/989459/302b4fd0-f6ba-488e-89fb-9f7322586d6e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1373" y="1498251"/>
            <a:ext cx="6624000" cy="5148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3" descr="C:\Users\владелец\Documents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000" cy="1944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68282" y="928469"/>
            <a:ext cx="4811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Из-под снега расцветает,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Раньше всех весну встречает.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7181" y="2461846"/>
            <a:ext cx="2376264" cy="74558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Узнай ответ</a:t>
            </a:r>
            <a:endParaRPr lang="ru-RU" sz="2800" dirty="0"/>
          </a:p>
        </p:txBody>
      </p:sp>
      <p:pic>
        <p:nvPicPr>
          <p:cNvPr id="7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757" y="3502678"/>
            <a:ext cx="2808312" cy="2808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62510" y="422031"/>
            <a:ext cx="260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владелец\Documents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" y="0"/>
            <a:ext cx="1944000" cy="1944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3385" y="422031"/>
            <a:ext cx="54160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Ежегодно 19 апреля во многих странах мира отмечается уже ставший традиционным красивый весенний праздник —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  подснежника.        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Подснежники произрастают на многих территориях Земного шара, всего их насчитывается около 20 видов, но практически все они занесены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Красную книгу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.mycdn.me/i?r=AzEPZsRbOZEKgBhR0XGMT1RkbMvmuX-XivUpDB8cGz3ps6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4684" y="667962"/>
            <a:ext cx="3996000" cy="266527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825219" y="4093698"/>
            <a:ext cx="2489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Первым вылез                  из земли на проталинке!</a:t>
            </a:r>
          </a:p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мороза не боится,</a:t>
            </a:r>
          </a:p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Хоть и маленький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62" y="3647489"/>
            <a:ext cx="3927260" cy="295200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8" name="Picture 3" descr="C:\Users\владелец\Documents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3611">
            <a:off x="9980395" y="267606"/>
            <a:ext cx="1944000" cy="1944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95754" y="717452"/>
            <a:ext cx="2447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Желтый, белый, голубой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земле растут пустой,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весны есть фокусы: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распустились …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avatars.mds.yandex.net/get-pdb/918543/b8bc2416-98df-42bc-9e79-df57046d5ce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3514" y="669120"/>
            <a:ext cx="6588000" cy="438651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674054" y="3601329"/>
            <a:ext cx="161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Крокусы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владелец\Documents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0695">
            <a:off x="9940932" y="307067"/>
            <a:ext cx="1944000" cy="1944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9317" y="928468"/>
            <a:ext cx="33199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глиняных откосах,</a:t>
            </a:r>
          </a:p>
          <a:p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оврагах, вдоль дорог </a:t>
            </a:r>
          </a:p>
          <a:p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Появился первым</a:t>
            </a:r>
          </a:p>
          <a:p>
            <a:r>
              <a:rPr lang="ru-RU" alt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Жёлтый огонёк</a:t>
            </a:r>
            <a:r>
              <a:rPr lang="ru-RU" alt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матьи мачех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6408" y="178776"/>
            <a:ext cx="2952000" cy="377722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88455" y="4721659"/>
            <a:ext cx="2700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Мать-и-мачеха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мать и мачех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5658" y="2740051"/>
            <a:ext cx="5148000" cy="3861279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3" descr="C:\Users\владелец\Documents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10695">
            <a:off x="8646704" y="53849"/>
            <a:ext cx="1944000" cy="1944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723" y="815926"/>
            <a:ext cx="4965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за чудо, за цветок – </a:t>
            </a:r>
          </a:p>
          <a:p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Нежный белый лепесток</a:t>
            </a:r>
          </a:p>
          <a:p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ветерком играет</a:t>
            </a:r>
          </a:p>
          <a:p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Рощу украшает</a:t>
            </a:r>
            <a:r>
              <a:rPr lang="en-US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ветре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734" y="2923076"/>
            <a:ext cx="4176712" cy="31369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Picture 6" descr="ветрен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0269" y="897329"/>
            <a:ext cx="4140200" cy="317341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60123" y="4721660"/>
            <a:ext cx="2475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Ветреница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владелец\Documents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10695">
            <a:off x="9687715" y="307067"/>
            <a:ext cx="1944000" cy="1944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738" y="337625"/>
            <a:ext cx="31230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первых дней в  апреле</a:t>
            </a:r>
          </a:p>
          <a:p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дубовой прели</a:t>
            </a:r>
          </a:p>
          <a:p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Выглянул цветочек -</a:t>
            </a:r>
          </a:p>
          <a:p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Синенький глазочек,</a:t>
            </a:r>
          </a:p>
          <a:p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Зелёная одёжка,</a:t>
            </a:r>
          </a:p>
          <a:p>
            <a:r>
              <a:rPr lang="ru-RU" alt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Луковая ножка.</a:t>
            </a:r>
            <a:endParaRPr lang="ru-RU" alt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проле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789" y="2497113"/>
            <a:ext cx="4249738" cy="31797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Picture 5" descr="пролеска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5128" y="761464"/>
            <a:ext cx="3348000" cy="366367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8934" y="4721660"/>
            <a:ext cx="2082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Пролеска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владелец\Documents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10695">
            <a:off x="9687715" y="307067"/>
            <a:ext cx="1944000" cy="1944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868863"/>
            <a:ext cx="15875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61182" y="393896"/>
            <a:ext cx="33059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Одуванчик придорожный</a:t>
            </a:r>
          </a:p>
          <a:p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Был, как солнце, золотым.</a:t>
            </a:r>
          </a:p>
          <a:p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отцвёл и стал похожим</a:t>
            </a:r>
          </a:p>
          <a:p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пушистый белый дым.</a:t>
            </a:r>
          </a:p>
          <a:p>
            <a:endParaRPr lang="ru-RU" alt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летит над тёплым лугом</a:t>
            </a:r>
          </a:p>
          <a:p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над тихою рекой.</a:t>
            </a:r>
          </a:p>
          <a:p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Одуванчику, как другу,</a:t>
            </a:r>
          </a:p>
          <a:p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Долго я машу рукой:</a:t>
            </a:r>
          </a:p>
          <a:p>
            <a:endParaRPr lang="ru-RU" alt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неси на крыльях ветра</a:t>
            </a:r>
          </a:p>
          <a:p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Золотые семена,</a:t>
            </a:r>
          </a:p>
          <a:p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солнечным рассветом</a:t>
            </a:r>
          </a:p>
          <a:p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Возвратилась к нам весна.</a:t>
            </a:r>
          </a:p>
        </p:txBody>
      </p:sp>
      <p:pic>
        <p:nvPicPr>
          <p:cNvPr id="4" name="Picture 4" descr="одуванч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9692" y="330689"/>
            <a:ext cx="4272000" cy="3204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6" descr="одуванчи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4237" y="3386065"/>
            <a:ext cx="3348000" cy="309097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14203" y="4149969"/>
            <a:ext cx="2180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Одуванчик</a:t>
            </a:r>
            <a:endParaRPr lang="ru-RU" alt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владелец\Documents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81262">
            <a:off x="8913992" y="381667"/>
            <a:ext cx="1944000" cy="1944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2472</TotalTime>
  <Words>285</Words>
  <Application>Microsoft Office PowerPoint</Application>
  <PresentationFormat>Произвольный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                    Весенние цветы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User</dc:creator>
  <cp:lastModifiedBy>владелец</cp:lastModifiedBy>
  <cp:revision>184</cp:revision>
  <dcterms:created xsi:type="dcterms:W3CDTF">2015-09-07T21:14:07Z</dcterms:created>
  <dcterms:modified xsi:type="dcterms:W3CDTF">2020-04-20T06:19:13Z</dcterms:modified>
</cp:coreProperties>
</file>