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97" r:id="rId3"/>
    <p:sldId id="295" r:id="rId4"/>
    <p:sldId id="294" r:id="rId5"/>
    <p:sldId id="293" r:id="rId6"/>
    <p:sldId id="292" r:id="rId7"/>
    <p:sldId id="291" r:id="rId8"/>
    <p:sldId id="296" r:id="rId9"/>
    <p:sldId id="299" r:id="rId10"/>
    <p:sldId id="298" r:id="rId11"/>
    <p:sldId id="301" r:id="rId12"/>
    <p:sldId id="287" r:id="rId13"/>
    <p:sldId id="284" r:id="rId14"/>
    <p:sldId id="290" r:id="rId15"/>
    <p:sldId id="289" r:id="rId16"/>
    <p:sldId id="288" r:id="rId17"/>
    <p:sldId id="286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FFFF"/>
    <a:srgbClr val="009E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5CDB-D4C4-4F3B-83B9-BB0D04CA79E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FD03-CDE3-4A11-B443-D8466C31C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.png"/><Relationship Id="rId5" Type="http://schemas.openxmlformats.org/officeDocument/2006/relationships/image" Target="../media/image31.gif"/><Relationship Id="rId10" Type="http://schemas.openxmlformats.org/officeDocument/2006/relationships/image" Target="../media/image34.gif"/><Relationship Id="rId4" Type="http://schemas.openxmlformats.org/officeDocument/2006/relationships/image" Target="../media/image30.gif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gif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td0.mycdn.me/image?id=861270424364&amp;t=20&amp;plc=WEB&amp;tkn=*pH9JtjWgGaH44v8pt2sQr2O8W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7056000" cy="5292000"/>
          </a:xfrm>
          <a:prstGeom prst="rect">
            <a:avLst/>
          </a:prstGeom>
          <a:noFill/>
          <a:ln w="6350">
            <a:solidFill>
              <a:srgbClr val="00FF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 descr="https://xn--80aakd6ani0ae.xn--p1ai/wp-content/uploads/2020/02/%D1%81%D0%B2%D0%B5%D1%82%D0%BE%D1%84%D0%BE%D1%80-%D0%B0%D0%BD%D0%B8%D0%BC%D0%B0%D1%86%D0%B8%D1%8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xn--80aakd6ani0ae.xn--p1ai/wp-content/uploads/2020/02/%D1%81%D0%B2%D0%B5%D1%82%D0%BE%D1%84%D0%BE%D1%80-%D0%B0%D0%BD%D0%B8%D0%BC%D0%B0%D1%86%D0%B8%D1%8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571480"/>
            <a:ext cx="4786346" cy="461665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какой знак нужен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87"/>
          <a:stretch>
            <a:fillRect/>
          </a:stretch>
        </p:blipFill>
        <p:spPr>
          <a:xfrm>
            <a:off x="2643174" y="1357298"/>
            <a:ext cx="5639601" cy="43577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4786322"/>
            <a:ext cx="851697" cy="851697"/>
          </a:xfrm>
          <a:prstGeom prst="rect">
            <a:avLst/>
          </a:prstGeom>
        </p:spPr>
      </p:pic>
      <p:pic>
        <p:nvPicPr>
          <p:cNvPr id="21" name="Рисунок 20" descr="https://www.mbdou268.ru/images/PDD/polic_5.png"/>
          <p:cNvPicPr/>
          <p:nvPr/>
        </p:nvPicPr>
        <p:blipFill>
          <a:blip r:embed="rId7"/>
          <a:srcRect b="8656"/>
          <a:stretch>
            <a:fillRect/>
          </a:stretch>
        </p:blipFill>
        <p:spPr bwMode="auto">
          <a:xfrm>
            <a:off x="0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3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642918"/>
            <a:ext cx="4857784" cy="461665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 предупреждающие знаки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150017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13" name="Рисунок 12" descr="https://www.mbdou268.ru/images/PDD/polic_5.png"/>
          <p:cNvPicPr/>
          <p:nvPr/>
        </p:nvPicPr>
        <p:blipFill>
          <a:blip r:embed="rId11"/>
          <a:srcRect b="8656"/>
          <a:stretch>
            <a:fillRect/>
          </a:stretch>
        </p:blipFill>
        <p:spPr bwMode="auto">
          <a:xfrm>
            <a:off x="0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3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428604"/>
            <a:ext cx="5857916" cy="461665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Каких знаков не существует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4786322"/>
            <a:ext cx="1421312" cy="1404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3500438"/>
            <a:ext cx="1502710" cy="1339765"/>
          </a:xfrm>
          <a:prstGeom prst="rect">
            <a:avLst/>
          </a:prstGeom>
        </p:spPr>
      </p:pic>
      <p:pic>
        <p:nvPicPr>
          <p:cNvPr id="11" name="Рисунок 10" descr="https://www.mbdou268.ru/images/PDD/polic_5.png"/>
          <p:cNvPicPr/>
          <p:nvPr/>
        </p:nvPicPr>
        <p:blipFill>
          <a:blip r:embed="rId9"/>
          <a:srcRect b="8656"/>
          <a:stretch>
            <a:fillRect/>
          </a:stretch>
        </p:blipFill>
        <p:spPr bwMode="auto">
          <a:xfrm>
            <a:off x="0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285728"/>
            <a:ext cx="3429024" cy="400110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номер телефона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" name="Picture 5" descr="G:\Tanya\!!Старший воспитатель 2018 г\!!Квест по ПДД - МБДОУ 92 2018 г\ПДД Конкурс воспитателей 2018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0" r="2947"/>
          <a:stretch>
            <a:fillRect/>
          </a:stretch>
        </p:blipFill>
        <p:spPr bwMode="auto">
          <a:xfrm>
            <a:off x="285720" y="1000108"/>
            <a:ext cx="1930227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Tanya\!!Старший воспитатель 2018 г\!!Квест по ПДД - МБДОУ 92 2018 г\ПДД Конкурс воспитателей 2018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1963957" cy="11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Tanya\!!Старший воспитатель 2018 г\!!Квест по ПДД - МБДОУ 92 2018 г\ПДД Конкурс воспитателей 2018\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1965325" cy="13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Tanya\!!Старший воспитатель 2018 г\!!Квест по ПДД - МБДОУ 92 2018 г\ПДД Конкурс воспитателей 2018\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72074"/>
            <a:ext cx="2024063" cy="13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G:\Tanya\!!Старший воспитатель 2018 г\!!Квест по ПДД - МБДОУ 92 2018 г\ПДД Конкурс воспитателей 2018\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57" y="1263515"/>
            <a:ext cx="1878013" cy="622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G:\Tanya\!!Старший воспитатель 2018 г\!!Квест по ПДД - МБДОУ 92 2018 г\ПДД Конкурс воспитателей 2018\4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8859"/>
            <a:ext cx="1566863" cy="124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G:\Tanya\!!Старший воспитатель 2018 г\!!Квест по ПДД - МБДОУ 92 2018 г\ПДД Конкурс воспитателей 2018\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83" y="2712071"/>
            <a:ext cx="1906587" cy="661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G:\Tanya\!!Старший воспитатель 2018 г\!!Квест по ПДД - МБДОУ 92 2018 г\ПДД Конкурс воспитателей 2018\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83" y="4172764"/>
            <a:ext cx="1897063" cy="709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G:\Tanya\!!Старший воспитатель 2018 г\!!Квест по ПДД - МБДОУ 92 2018 г\ПДД Конкурс воспитателей 2018\4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44" y="5564955"/>
            <a:ext cx="1965325" cy="671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G:\Tanya\!!Старший воспитатель 2018 г\!!Квест по ПДД - МБДОУ 92 2018 г\ПДД Конкурс воспитателей 2018\4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0" r="27699"/>
          <a:stretch>
            <a:fillRect/>
          </a:stretch>
        </p:blipFill>
        <p:spPr bwMode="auto">
          <a:xfrm>
            <a:off x="5643570" y="4140175"/>
            <a:ext cx="928694" cy="176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www.mbdou268.ru/images/PDD/polic_5.png"/>
          <p:cNvPicPr/>
          <p:nvPr/>
        </p:nvPicPr>
        <p:blipFill>
          <a:blip r:embed="rId13" cstate="print"/>
          <a:srcRect b="8656"/>
          <a:stretch>
            <a:fillRect/>
          </a:stretch>
        </p:blipFill>
        <p:spPr bwMode="auto">
          <a:xfrm>
            <a:off x="6786578" y="0"/>
            <a:ext cx="108000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0399 0.1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47101 0.4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50973 -0.433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9149 -0.1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14290"/>
            <a:ext cx="3240000" cy="542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www.mbdou268.ru/images/PDD/polic_5.png"/>
          <p:cNvPicPr/>
          <p:nvPr/>
        </p:nvPicPr>
        <p:blipFill>
          <a:blip r:embed="rId4"/>
          <a:srcRect b="8656"/>
          <a:stretch>
            <a:fillRect/>
          </a:stretch>
        </p:blipFill>
        <p:spPr bwMode="auto">
          <a:xfrm>
            <a:off x="0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Users\Пользователь\Desktop\СВЕТЕ\ППД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3924000" cy="5550561"/>
          </a:xfrm>
          <a:prstGeom prst="rect">
            <a:avLst/>
          </a:prstGeom>
          <a:noFill/>
          <a:ln w="3175">
            <a:solidFill>
              <a:srgbClr val="00FFFF"/>
            </a:solidFill>
          </a:ln>
        </p:spPr>
      </p:pic>
      <p:pic>
        <p:nvPicPr>
          <p:cNvPr id="4" name="Рисунок 3" descr="https://www.mbdou268.ru/images/PDD/polic_5.png"/>
          <p:cNvPicPr/>
          <p:nvPr/>
        </p:nvPicPr>
        <p:blipFill>
          <a:blip r:embed="rId4"/>
          <a:srcRect b="8656"/>
          <a:stretch>
            <a:fillRect/>
          </a:stretch>
        </p:blipFill>
        <p:spPr bwMode="auto">
          <a:xfrm>
            <a:off x="285720" y="3643314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Пользователь\Desktop\СВЕТЕ\ППД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7464" cy="619200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СВЕТЕ\ППД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534" y="0"/>
            <a:ext cx="4377466" cy="6192000"/>
          </a:xfrm>
          <a:prstGeom prst="rect">
            <a:avLst/>
          </a:prstGeom>
          <a:noFill/>
        </p:spPr>
      </p:pic>
      <p:pic>
        <p:nvPicPr>
          <p:cNvPr id="6" name="Рисунок 5" descr="https://www.mbdou268.ru/images/PDD/polic_5.png"/>
          <p:cNvPicPr/>
          <p:nvPr/>
        </p:nvPicPr>
        <p:blipFill>
          <a:blip r:embed="rId5"/>
          <a:srcRect b="8656"/>
          <a:stretch>
            <a:fillRect/>
          </a:stretch>
        </p:blipFill>
        <p:spPr bwMode="auto">
          <a:xfrm>
            <a:off x="7000892" y="5094000"/>
            <a:ext cx="1332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Пользователь\Desktop\СВЕТЕ\ППД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4954" cy="6372000"/>
          </a:xfrm>
          <a:prstGeom prst="rect">
            <a:avLst/>
          </a:prstGeom>
          <a:noFill/>
        </p:spPr>
      </p:pic>
      <p:pic>
        <p:nvPicPr>
          <p:cNvPr id="4" name="Picture 5" descr="C:\Users\Пользователь\Desktop\СВЕТЕ\ППД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459" y="0"/>
            <a:ext cx="4368541" cy="6372000"/>
          </a:xfrm>
          <a:prstGeom prst="rect">
            <a:avLst/>
          </a:prstGeom>
          <a:noFill/>
        </p:spPr>
      </p:pic>
      <p:pic>
        <p:nvPicPr>
          <p:cNvPr id="6" name="Рисунок 5" descr="https://www.mbdou268.ru/images/PDD/polic_5.png"/>
          <p:cNvPicPr/>
          <p:nvPr/>
        </p:nvPicPr>
        <p:blipFill>
          <a:blip r:embed="rId5"/>
          <a:srcRect b="8656"/>
          <a:stretch>
            <a:fillRect/>
          </a:stretch>
        </p:blipFill>
        <p:spPr bwMode="auto">
          <a:xfrm>
            <a:off x="3857620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Пользователь\Desktop\анимация\multfilm-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5400000" cy="5205978"/>
          </a:xfrm>
          <a:prstGeom prst="rect">
            <a:avLst/>
          </a:prstGeom>
          <a:noFill/>
        </p:spPr>
      </p:pic>
      <p:pic>
        <p:nvPicPr>
          <p:cNvPr id="4" name="Рисунок 3" descr="https://www.mbdou268.ru/images/PDD/polic_5.png"/>
          <p:cNvPicPr/>
          <p:nvPr/>
        </p:nvPicPr>
        <p:blipFill>
          <a:blip r:embed="rId4"/>
          <a:srcRect b="8656"/>
          <a:stretch>
            <a:fillRect/>
          </a:stretch>
        </p:blipFill>
        <p:spPr bwMode="auto">
          <a:xfrm>
            <a:off x="214282" y="0"/>
            <a:ext cx="1548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4643447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Счастливого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2643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очень осторожны,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Уважайте каждый знак,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без знаков на дороге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не обойтись никак!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www.mbdou268.ru/images/PDD/polic_5.png"/>
          <p:cNvPicPr/>
          <p:nvPr/>
        </p:nvPicPr>
        <p:blipFill>
          <a:blip r:embed="rId3"/>
          <a:srcRect b="8656"/>
          <a:stretch>
            <a:fillRect/>
          </a:stretch>
        </p:blipFill>
        <p:spPr bwMode="auto">
          <a:xfrm>
            <a:off x="1214414" y="1928802"/>
            <a:ext cx="3060000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85728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0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285860"/>
            <a:ext cx="1152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nizhegorodsky.mos.ru/upload/medialibrary/a0b/n5.jpg"/>
          <p:cNvPicPr/>
          <p:nvPr/>
        </p:nvPicPr>
        <p:blipFill>
          <a:blip r:embed="rId7" cstate="print"/>
          <a:srcRect l="32710" t="11566" r="32817" b="11807"/>
          <a:stretch>
            <a:fillRect/>
          </a:stretch>
        </p:blipFill>
        <p:spPr bwMode="auto">
          <a:xfrm>
            <a:off x="142844" y="2357430"/>
            <a:ext cx="1152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avatars.mds.yandex.net/get-pdb/992060/d21c316f-a753-413a-93f8-0e4548286478/s1200"/>
          <p:cNvPicPr>
            <a:picLocks noChangeAspect="1" noChangeArrowheads="1"/>
          </p:cNvPicPr>
          <p:nvPr/>
        </p:nvPicPr>
        <p:blipFill>
          <a:blip r:embed="rId8"/>
          <a:srcRect l="2582" t="3630" r="78485" b="61280"/>
          <a:stretch>
            <a:fillRect/>
          </a:stretch>
        </p:blipFill>
        <p:spPr bwMode="auto">
          <a:xfrm>
            <a:off x="214282" y="0"/>
            <a:ext cx="1037799" cy="1368000"/>
          </a:xfrm>
          <a:prstGeom prst="rect">
            <a:avLst/>
          </a:prstGeom>
          <a:noFill/>
        </p:spPr>
      </p:pic>
      <p:pic>
        <p:nvPicPr>
          <p:cNvPr id="22" name="Рисунок 21" descr="https://ds05.infourok.ru/uploads/ex/0f20/0003cc27-187673c2/hello_html_7519bf24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86256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novoshishminsk.ru/images/uploads/news/2019/7/23/fdf82c9dadcb3d32d084b0c52db0eeed.png"/>
          <p:cNvPicPr/>
          <p:nvPr/>
        </p:nvPicPr>
        <p:blipFill>
          <a:blip r:embed="rId10" cstate="print"/>
          <a:srcRect l="68213" b="49635"/>
          <a:stretch>
            <a:fillRect/>
          </a:stretch>
        </p:blipFill>
        <p:spPr bwMode="auto">
          <a:xfrm>
            <a:off x="500034" y="1214422"/>
            <a:ext cx="147600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H="1">
            <a:off x="6000760" y="1428736"/>
            <a:ext cx="25003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Город, в котором с тобой мы живем,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по праву сравнить с букварем,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Азбукой улиц, проспектов, дорог.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дает нам все время урок.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она, азбука, - над головой: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развешаны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вдоль мостовой.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Азбуку города помни всегда,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 случалась с тобою беда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57166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Здравствуйте, ребята!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я хочу пригласить вас    в страну дорожных знаков.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s01.urokinachalki.ru/e/000357-00a.jpg"/>
          <p:cNvPicPr/>
          <p:nvPr/>
        </p:nvPicPr>
        <p:blipFill>
          <a:blip r:embed="rId3"/>
          <a:srcRect t="16880" r="18546"/>
          <a:stretch>
            <a:fillRect/>
          </a:stretch>
        </p:blipFill>
        <p:spPr bwMode="auto">
          <a:xfrm>
            <a:off x="428596" y="642918"/>
            <a:ext cx="6552000" cy="4896000"/>
          </a:xfrm>
          <a:prstGeom prst="rect">
            <a:avLst/>
          </a:prstGeom>
          <a:noFill/>
        </p:spPr>
      </p:pic>
      <p:pic>
        <p:nvPicPr>
          <p:cNvPr id="4" name="Picture 2" descr="https://fs01.urokinachalki.ru/e/000357-00a.jpg"/>
          <p:cNvPicPr>
            <a:picLocks noChangeAspect="1" noChangeArrowheads="1"/>
          </p:cNvPicPr>
          <p:nvPr/>
        </p:nvPicPr>
        <p:blipFill>
          <a:blip r:embed="rId3"/>
          <a:srcRect l="82254" t="1371" b="5408"/>
          <a:stretch>
            <a:fillRect/>
          </a:stretch>
        </p:blipFill>
        <p:spPr bwMode="auto">
          <a:xfrm>
            <a:off x="7143768" y="642918"/>
            <a:ext cx="1232960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0"/>
            <a:ext cx="2500330" cy="461665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2400" b="1" dirty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ветофор PNG"/>
          <p:cNvPicPr/>
          <p:nvPr/>
        </p:nvPicPr>
        <p:blipFill>
          <a:blip r:embed="rId3"/>
          <a:srcRect l="38504" t="16788" r="36679" b="10766"/>
          <a:stretch>
            <a:fillRect/>
          </a:stretch>
        </p:blipFill>
        <p:spPr bwMode="auto">
          <a:xfrm>
            <a:off x="6000760" y="571480"/>
            <a:ext cx="1548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714356"/>
            <a:ext cx="3786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тебе помочь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Путь пройти опасный,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Горит и день,                       и ночь</a:t>
            </a:r>
          </a:p>
          <a:p>
            <a:pPr algn="ctr"/>
            <a:r>
              <a:rPr lang="ru-RU" sz="3200" b="1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Зелёный,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красный!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(Светофор)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www.mbdou268.ru/images/PDD/polic_5.png"/>
          <p:cNvPicPr/>
          <p:nvPr/>
        </p:nvPicPr>
        <p:blipFill>
          <a:blip r:embed="rId4"/>
          <a:srcRect b="8656"/>
          <a:stretch>
            <a:fillRect/>
          </a:stretch>
        </p:blipFill>
        <p:spPr bwMode="auto">
          <a:xfrm>
            <a:off x="214282" y="285728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1" y="642918"/>
            <a:ext cx="3786214" cy="461665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Пешеходный светофор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Picture 2" descr="G:\Tanya\!!Старший воспитатель 2018 г\!!Квест по ПДД - МБДОУ 92 2018 г\ПДД Конкурс воспитателей 2018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3881437" cy="2898775"/>
          </a:xfrm>
          <a:prstGeom prst="rect">
            <a:avLst/>
          </a:prstGeom>
          <a:noFill/>
          <a:ln w="3175">
            <a:solidFill>
              <a:srgbClr val="00FF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4942" y="1582341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дорожки пешеходной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Интересный знак стоит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подсказывает точно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нам делать предстоит.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светофоре - </a:t>
            </a:r>
            <a:r>
              <a:rPr lang="ru-RU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свет зелёный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 нам -"Путь свободный,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Можешь смело ты идти".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с зелёным по пути.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загорится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должны остановиться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всегда должно быть ясно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Спешить на красный -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опасно!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www.mbdou268.ru/images/PDD/polic_5.png"/>
          <p:cNvPicPr/>
          <p:nvPr/>
        </p:nvPicPr>
        <p:blipFill>
          <a:blip r:embed="rId4"/>
          <a:srcRect b="8656"/>
          <a:stretch>
            <a:fillRect/>
          </a:stretch>
        </p:blipFill>
        <p:spPr bwMode="auto">
          <a:xfrm>
            <a:off x="214282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2"/>
          <a:srcRect l="21005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6143668" cy="369332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найти их!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1571612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 descr="https://www.mbdou268.ru/images/PDD/polic_5.png"/>
          <p:cNvPicPr/>
          <p:nvPr/>
        </p:nvPicPr>
        <p:blipFill>
          <a:blip r:embed="rId3" cstate="print"/>
          <a:srcRect b="8656"/>
          <a:stretch>
            <a:fillRect/>
          </a:stretch>
        </p:blipFill>
        <p:spPr bwMode="auto">
          <a:xfrm>
            <a:off x="0" y="0"/>
            <a:ext cx="1188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3"/>
          <a:srcRect l="21005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214291"/>
            <a:ext cx="5286412" cy="830997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876"/>
            <a:ext cx="2360474" cy="19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3571876"/>
            <a:ext cx="2941589" cy="201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571876"/>
            <a:ext cx="2849435" cy="2016000"/>
          </a:xfrm>
          <a:prstGeom prst="rect">
            <a:avLst/>
          </a:prstGeom>
        </p:spPr>
      </p:pic>
      <p:pic>
        <p:nvPicPr>
          <p:cNvPr id="10" name="Рисунок 9" descr="https://www.mbdou268.ru/images/PDD/polic_5.png"/>
          <p:cNvPicPr/>
          <p:nvPr/>
        </p:nvPicPr>
        <p:blipFill>
          <a:blip r:embed="rId7"/>
          <a:srcRect b="8656"/>
          <a:stretch>
            <a:fillRect/>
          </a:stretch>
        </p:blipFill>
        <p:spPr bwMode="auto">
          <a:xfrm>
            <a:off x="214282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97487/0011-002-.jpg"/>
          <p:cNvPicPr/>
          <p:nvPr/>
        </p:nvPicPr>
        <p:blipFill>
          <a:blip r:embed="rId3"/>
          <a:srcRect l="21005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500042"/>
            <a:ext cx="5572164" cy="461665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нужный знак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8" r="9249"/>
          <a:stretch>
            <a:fillRect/>
          </a:stretch>
        </p:blipFill>
        <p:spPr>
          <a:xfrm>
            <a:off x="1000100" y="1428736"/>
            <a:ext cx="1357322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  <p:pic>
        <p:nvPicPr>
          <p:cNvPr id="8" name="Рисунок 7" descr="https://www.mbdou268.ru/images/PDD/polic_5.png"/>
          <p:cNvPicPr/>
          <p:nvPr/>
        </p:nvPicPr>
        <p:blipFill>
          <a:blip r:embed="rId8"/>
          <a:srcRect b="8656"/>
          <a:stretch>
            <a:fillRect/>
          </a:stretch>
        </p:blipFill>
        <p:spPr bwMode="auto">
          <a:xfrm>
            <a:off x="0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i/197487/0011-002-.jpg"/>
          <p:cNvPicPr/>
          <p:nvPr/>
        </p:nvPicPr>
        <p:blipFill>
          <a:blip r:embed="rId3"/>
          <a:srcRect l="21005"/>
          <a:stretch>
            <a:fillRect/>
          </a:stretch>
        </p:blipFill>
        <p:spPr bwMode="auto">
          <a:xfrm>
            <a:off x="0" y="0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5000660" cy="461665"/>
          </a:xfrm>
          <a:prstGeom prst="rect">
            <a:avLst/>
          </a:prstGeom>
          <a:solidFill>
            <a:srgbClr val="00FFFF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 нужный знак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23" b="3279"/>
          <a:stretch>
            <a:fillRect/>
          </a:stretch>
        </p:blipFill>
        <p:spPr>
          <a:xfrm>
            <a:off x="2571736" y="1142984"/>
            <a:ext cx="5830651" cy="4429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928670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2357430"/>
            <a:ext cx="899162" cy="1377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4000504"/>
            <a:ext cx="866775" cy="1219200"/>
          </a:xfrm>
          <a:prstGeom prst="rect">
            <a:avLst/>
          </a:prstGeom>
        </p:spPr>
      </p:pic>
      <p:pic>
        <p:nvPicPr>
          <p:cNvPr id="10" name="Рисунок 9" descr="https://www.mbdou268.ru/images/PDD/polic_5.png"/>
          <p:cNvPicPr/>
          <p:nvPr/>
        </p:nvPicPr>
        <p:blipFill>
          <a:blip r:embed="rId8"/>
          <a:srcRect b="8656"/>
          <a:stretch>
            <a:fillRect/>
          </a:stretch>
        </p:blipFill>
        <p:spPr bwMode="auto">
          <a:xfrm>
            <a:off x="0" y="0"/>
            <a:ext cx="144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112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10</cp:revision>
  <dcterms:created xsi:type="dcterms:W3CDTF">2020-04-17T14:14:58Z</dcterms:created>
  <dcterms:modified xsi:type="dcterms:W3CDTF">2020-04-19T21:07:17Z</dcterms:modified>
</cp:coreProperties>
</file>